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6" autoAdjust="0"/>
    <p:restoredTop sz="94660"/>
  </p:normalViewPr>
  <p:slideViewPr>
    <p:cSldViewPr>
      <p:cViewPr>
        <p:scale>
          <a:sx n="70" d="100"/>
          <a:sy n="70" d="100"/>
        </p:scale>
        <p:origin x="-39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0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227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37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02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17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585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709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116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535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609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491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DA541-856B-4770-A526-B22237514393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749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66880" cy="136160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                   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кадеты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6816" y="71111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Независимое печатное издание  кадетского самоуправления ГБОУ  «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Бугульминская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кадетская школа-интернат имени  Героя Советского Союза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Газинура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Гафиатуллина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10952"/>
            <a:ext cx="1440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№8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23.03.18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:\фото ШКОЛА\IMG_29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710" y="-14064"/>
            <a:ext cx="2042410" cy="136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7740" y="1293836"/>
            <a:ext cx="88787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Месячник военно-спортивной и патриотической работы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893" y="1669599"/>
            <a:ext cx="2994939" cy="3054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b="1" dirty="0" err="1"/>
              <a:t>Квест</a:t>
            </a:r>
            <a:r>
              <a:rPr lang="ru-RU" sz="1400" b="1" dirty="0"/>
              <a:t> «Блокада Ленинграда»</a:t>
            </a:r>
          </a:p>
          <a:p>
            <a:pPr algn="just"/>
            <a:r>
              <a:rPr lang="ru-RU" sz="1050" dirty="0" smtClean="0"/>
              <a:t>Десятиклассники  </a:t>
            </a:r>
            <a:r>
              <a:rPr lang="ru-RU" sz="1050" dirty="0"/>
              <a:t>провели эту игру для кадет 5-8 классов. «Сила воли», «Ум», «Память», «Смекалка», «Взаимовыручка», «Терпение» – так назывались станции, потому что именно эти качества помогли жителям блокадного Ленинграда пережить эти страшные, невероятно тяжелые дни, недели и годы. Не менее интересным был этап  «Минное поле», где ребята должны были правильно ответить на вопросы викторины, чтобы не подорваться на мине.   В конце </a:t>
            </a:r>
            <a:r>
              <a:rPr lang="ru-RU" sz="1050" dirty="0" err="1"/>
              <a:t>квеста</a:t>
            </a:r>
            <a:r>
              <a:rPr lang="ru-RU" sz="1050" dirty="0"/>
              <a:t> нужно было с помощью азбуки Морзе расшифровать кодовые слова, полученные на пройденных этапах и составить из них фразу. Ребятам было интересно проходить этапы, в тоже время, кадеты вспомнили страшные и поучительные уроки истории нашей Родины.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059833" y="1669599"/>
            <a:ext cx="29446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 smtClean="0"/>
              <a:t>День </a:t>
            </a:r>
            <a:r>
              <a:rPr lang="ru-RU" sz="1400" b="1" dirty="0"/>
              <a:t>разгрома советскими </a:t>
            </a:r>
            <a:endParaRPr lang="ru-RU" sz="1400" b="1" dirty="0" smtClean="0"/>
          </a:p>
          <a:p>
            <a:pPr algn="just"/>
            <a:r>
              <a:rPr lang="ru-RU" sz="1400" b="1" dirty="0" smtClean="0"/>
              <a:t>войсками </a:t>
            </a:r>
            <a:r>
              <a:rPr lang="ru-RU" sz="1400" b="1" dirty="0"/>
              <a:t>немецко-фашистских войск в Сталинградской битве </a:t>
            </a:r>
            <a:r>
              <a:rPr lang="ru-RU" sz="1100" dirty="0" smtClean="0"/>
              <a:t>Десятиклассники </a:t>
            </a:r>
            <a:r>
              <a:rPr lang="ru-RU" sz="1100" dirty="0"/>
              <a:t>провели для школы информационный блок о Сталинградской битве и показали  потрясающий художественный фильм «Т-34».</a:t>
            </a:r>
          </a:p>
          <a:p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26087" y="3477859"/>
            <a:ext cx="303197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b="1" dirty="0"/>
              <a:t>К 113-летию со дня рождения </a:t>
            </a:r>
            <a:endParaRPr lang="ru-RU" sz="1400" b="1" dirty="0" smtClean="0"/>
          </a:p>
          <a:p>
            <a:pPr algn="just"/>
            <a:r>
              <a:rPr lang="ru-RU" sz="1400" b="1" dirty="0" smtClean="0"/>
              <a:t>известного </a:t>
            </a:r>
            <a:r>
              <a:rPr lang="ru-RU" sz="1400" b="1" dirty="0"/>
              <a:t>татарского поэта и героя Советского Союза Мусы </a:t>
            </a:r>
            <a:r>
              <a:rPr lang="ru-RU" sz="1400" b="1" dirty="0" err="1"/>
              <a:t>Джалиля</a:t>
            </a:r>
            <a:r>
              <a:rPr lang="ru-RU" sz="1400" b="1" dirty="0"/>
              <a:t>  </a:t>
            </a:r>
            <a:r>
              <a:rPr lang="ru-RU" sz="1400" b="1" dirty="0" err="1"/>
              <a:t>бугульминские</a:t>
            </a:r>
            <a:r>
              <a:rPr lang="ru-RU" sz="1400" b="1" dirty="0"/>
              <a:t> кадеты присоединились к акции-конкурсу Волонтеров Победы Республики Татарстан «Поздравим </a:t>
            </a:r>
            <a:r>
              <a:rPr lang="ru-RU" sz="1400" b="1" dirty="0" err="1"/>
              <a:t>Джалиля</a:t>
            </a:r>
            <a:r>
              <a:rPr lang="ru-RU" sz="1400" b="1" dirty="0" smtClean="0"/>
              <a:t>!»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59833" y="4941343"/>
            <a:ext cx="2897519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b="1" dirty="0" smtClean="0"/>
              <a:t>30-летие </a:t>
            </a:r>
            <a:r>
              <a:rPr lang="ru-RU" sz="1400" b="1" dirty="0"/>
              <a:t>вывода </a:t>
            </a:r>
            <a:endParaRPr lang="ru-RU" sz="1400" b="1" dirty="0" smtClean="0"/>
          </a:p>
          <a:p>
            <a:pPr algn="just"/>
            <a:r>
              <a:rPr lang="ru-RU" sz="1400" b="1" dirty="0" smtClean="0"/>
              <a:t>советских </a:t>
            </a:r>
            <a:r>
              <a:rPr lang="ru-RU" sz="1400" b="1" dirty="0"/>
              <a:t>войск из Афганистана</a:t>
            </a:r>
            <a:endParaRPr lang="ru-RU" sz="1400" dirty="0"/>
          </a:p>
          <a:p>
            <a:pPr algn="just"/>
            <a:r>
              <a:rPr lang="ru-RU" sz="1100" dirty="0"/>
              <a:t>В</a:t>
            </a:r>
            <a:r>
              <a:rPr lang="ru-RU" sz="1100" dirty="0" smtClean="0"/>
              <a:t> </a:t>
            </a:r>
            <a:r>
              <a:rPr lang="ru-RU" sz="1100" dirty="0"/>
              <a:t>школе прошли Уроки мужества с участниками боевых действий</a:t>
            </a:r>
            <a:r>
              <a:rPr lang="ru-RU" sz="1100" dirty="0" smtClean="0"/>
              <a:t>. Юнармейцы участвовали в Вахте памяти и лыжном пробеге</a:t>
            </a:r>
            <a:r>
              <a:rPr lang="ru-RU" sz="1100" dirty="0"/>
              <a:t>. </a:t>
            </a:r>
            <a:endParaRPr lang="ru-RU" sz="1100" dirty="0" smtClean="0"/>
          </a:p>
          <a:p>
            <a:pPr algn="just"/>
            <a:r>
              <a:rPr lang="ru-RU" sz="1100" dirty="0" smtClean="0"/>
              <a:t>Боксёры </a:t>
            </a:r>
            <a:r>
              <a:rPr lang="ru-RU" sz="1100" dirty="0"/>
              <a:t>школы стали победителями и призёрами республиканских соревнований, посвящённых 30-летию вывода советских войск из Афганистана. </a:t>
            </a:r>
          </a:p>
          <a:p>
            <a:pPr algn="just"/>
            <a:endParaRPr lang="ru-RU" sz="1100" dirty="0"/>
          </a:p>
        </p:txBody>
      </p:sp>
      <p:pic>
        <p:nvPicPr>
          <p:cNvPr id="6" name="Picture 2" descr="D:\Desktop\новости КШИ\Джалиль\8YBqMKj_VWM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4" t="8885" r="22803" b="10366"/>
          <a:stretch/>
        </p:blipFill>
        <p:spPr bwMode="auto">
          <a:xfrm>
            <a:off x="6103940" y="5078297"/>
            <a:ext cx="2876270" cy="1772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новости КШИ\сталингрдская фото\IMG_20190205_13560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0" t="18601" r="6291" b="18430"/>
          <a:stretch/>
        </p:blipFill>
        <p:spPr bwMode="auto">
          <a:xfrm>
            <a:off x="6103940" y="1755501"/>
            <a:ext cx="2876270" cy="166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новости КШИ\Афганистан школа\p5RS6KJFDF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8" t="13633" r="6345"/>
          <a:stretch/>
        </p:blipFill>
        <p:spPr bwMode="auto">
          <a:xfrm>
            <a:off x="179512" y="4668090"/>
            <a:ext cx="2765784" cy="209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новости КШИ\блокада ленинграда\IMG_744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815" y="3045471"/>
            <a:ext cx="2843808" cy="1895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04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№8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23.03.18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980728"/>
            <a:ext cx="424847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Дорога к мемориалу!</a:t>
            </a:r>
            <a:endParaRPr lang="ru-RU" sz="1400" dirty="0"/>
          </a:p>
          <a:p>
            <a:pPr algn="just"/>
            <a:r>
              <a:rPr lang="ru-RU" sz="1100" dirty="0"/>
              <a:t>Накануне  Дня защитника Отечества волонтёры Победы кадетской школы очистили от снега памятник 352-й Оршанской дивизии.</a:t>
            </a:r>
          </a:p>
          <a:p>
            <a:pPr algn="just"/>
            <a:r>
              <a:rPr lang="ru-RU" sz="1100" dirty="0" smtClean="0"/>
              <a:t>Десятиклассники </a:t>
            </a:r>
            <a:r>
              <a:rPr lang="ru-RU" sz="1100" dirty="0"/>
              <a:t>приняли участие в митинге и Вахте памяти у мемориала «Вечная Слава».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886" y="590827"/>
            <a:ext cx="9133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Месячник военно-спортивной и патриотической работы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23828" y="1834402"/>
            <a:ext cx="3096344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b="1" dirty="0"/>
              <a:t>Кадеты-детям</a:t>
            </a:r>
            <a:endParaRPr lang="ru-RU" sz="1400" dirty="0"/>
          </a:p>
          <a:p>
            <a:pPr algn="just"/>
            <a:r>
              <a:rPr lang="ru-RU" sz="1100" dirty="0"/>
              <a:t>Пятиклассники провели акцию «Защитник Отечества» с детсадовцами около памятника. Волонтёры рассказали о боевом пути 352-й стрелковой дивизии, провели с малышами строевой смотр с </a:t>
            </a:r>
            <a:r>
              <a:rPr lang="ru-RU" sz="1100" dirty="0" err="1"/>
              <a:t>речёвкой</a:t>
            </a:r>
            <a:r>
              <a:rPr lang="ru-RU" sz="1100" dirty="0"/>
              <a:t>, спели песню и возложили цветы к мемориалу.</a:t>
            </a:r>
          </a:p>
          <a:p>
            <a:pPr algn="just"/>
            <a:r>
              <a:rPr lang="ru-RU" sz="1100" dirty="0"/>
              <a:t>Юнармейцы 9 класса принимали участие в открытом классном часе в СОШ №6. Кадеты, на собственном примере, показали младшим школьникам, как нужно готовиться физически, чтобы стать защитником и об особенностях жизни в кадетской школе.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980728"/>
            <a:ext cx="4422034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b="1" dirty="0" smtClean="0"/>
              <a:t>Посылка в Армию</a:t>
            </a:r>
          </a:p>
          <a:p>
            <a:pPr algn="just"/>
            <a:r>
              <a:rPr lang="ru-RU" sz="1100" dirty="0" smtClean="0"/>
              <a:t>Волонтёры </a:t>
            </a:r>
            <a:r>
              <a:rPr lang="ru-RU" sz="1100" dirty="0"/>
              <a:t>победы 8А класса  </a:t>
            </a:r>
            <a:r>
              <a:rPr lang="ru-RU" sz="1100" dirty="0" smtClean="0"/>
              <a:t>собрали </a:t>
            </a:r>
            <a:r>
              <a:rPr lang="ru-RU" sz="1100" dirty="0"/>
              <a:t>поздравительные рисунки кадет, купили сладости и собрали посылку для нашего выпускника, который проходит службу в подшефной части посёлка Лесное.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3028" y="6237312"/>
            <a:ext cx="901128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100" dirty="0"/>
              <a:t>Кроме этого, кадеты соревновались в военно-прикладных видах спорта, прошли строевой смотр, участвовали и побеждали в муниципальных, зональных и республиканских патриотических играх «Победа», «Кубок ветеранов ВОВ», в строевом смотре в г. Лениногорск.</a:t>
            </a:r>
          </a:p>
        </p:txBody>
      </p:sp>
      <p:pic>
        <p:nvPicPr>
          <p:cNvPr id="2050" name="Picture 2" descr="D:\Desktop\новости КШИ\посылка в Армию\2f9ZsfbQg2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481"/>
          <a:stretch/>
        </p:blipFill>
        <p:spPr bwMode="auto">
          <a:xfrm>
            <a:off x="6156176" y="1950535"/>
            <a:ext cx="2898288" cy="210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новости КШИ\23 февраля 352 Гельманов\9lLriJPWFP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10"/>
          <a:stretch/>
        </p:blipFill>
        <p:spPr bwMode="auto">
          <a:xfrm>
            <a:off x="108012" y="1986642"/>
            <a:ext cx="2915816" cy="207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новости КШИ\23 февраля 352 Гельманов\IMG_778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218491"/>
            <a:ext cx="2916324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Desktop\новости КШИ\23 февраля 9 класс\kJNjUg783Zs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6" t="31596" r="12493" b="22647"/>
          <a:stretch/>
        </p:blipFill>
        <p:spPr bwMode="auto">
          <a:xfrm>
            <a:off x="3128797" y="4218491"/>
            <a:ext cx="2886405" cy="195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Desktop\новости КШИ\смотр строя\IMG_802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7" t="25857" r="24992" b="4856"/>
          <a:stretch/>
        </p:blipFill>
        <p:spPr bwMode="auto">
          <a:xfrm>
            <a:off x="156433" y="4229242"/>
            <a:ext cx="2879328" cy="1943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26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№8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23.03.18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542" y="615551"/>
            <a:ext cx="91004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Месячник военно-спортивной и патриотической работы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8801" y="4325529"/>
            <a:ext cx="89929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Итоги </a:t>
            </a:r>
            <a:r>
              <a:rPr lang="ru-RU" sz="2400" b="1" dirty="0" smtClean="0">
                <a:solidFill>
                  <a:srgbClr val="FF0000"/>
                </a:solidFill>
              </a:rPr>
              <a:t>месяца военно-спортивной </a:t>
            </a:r>
            <a:r>
              <a:rPr lang="ru-RU" sz="2400" b="1" dirty="0">
                <a:solidFill>
                  <a:srgbClr val="FF0000"/>
                </a:solidFill>
              </a:rPr>
              <a:t>и патриотической работы </a:t>
            </a: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12160" y="1054768"/>
            <a:ext cx="302034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Добрые молодцы </a:t>
            </a:r>
          </a:p>
          <a:p>
            <a:pPr algn="just"/>
            <a:r>
              <a:rPr lang="ru-RU" sz="1100" dirty="0"/>
              <a:t>Накануне Дня защитника Отечества активисты 11 класса провели для младших кадет спортивный праздник «Добрые молодцы»,  нацеливающий кадет на здоровый образ жизни. Старшеклассники подготовили интересные конкурсы и викторины, которые младшие кадеты с честью выдержали! В сложной борьбе победил дружный 8А класс!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3966" y="954740"/>
            <a:ext cx="2919097" cy="352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b="1" dirty="0"/>
              <a:t>«Горячие сердца»</a:t>
            </a:r>
            <a:endParaRPr lang="ru-RU" sz="1400" dirty="0"/>
          </a:p>
          <a:p>
            <a:pPr algn="just"/>
            <a:r>
              <a:rPr lang="ru-RU" sz="1100" dirty="0"/>
              <a:t>Торжественная церемония награждения нагрудным знаком "Горячее сердце" прошла 1 марта 2019 года в зале Славы Центрального музея Великой Отечественной войны. Это уже шестая по счёту Торжественная церемония награждения лауреатов Всероссийской общественно-государственной инициативы «Горячее сердце». </a:t>
            </a:r>
          </a:p>
          <a:p>
            <a:pPr algn="just"/>
            <a:r>
              <a:rPr lang="ru-RU" sz="1100" dirty="0"/>
              <a:t>Сегодня кадеты  провели беседу о том, что такое героизм и мужество. Ребята вспомнили современных героев и познакомились с Почётной книгой «Горячее сердце».  Рассказали о том, что Герой может жить среди нас, и каждый может совершить поступок, связанный с самопожертвованием, спасти жизнь человека, порой ценой своей жизни бескорыстно прийти на помощь.</a:t>
            </a:r>
          </a:p>
          <a:p>
            <a:r>
              <a:rPr lang="ru-RU" sz="1100" dirty="0"/>
              <a:t> 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059832" y="4734342"/>
            <a:ext cx="302433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В завершении месяца военно-патриотического воспитания в школе состоялась  линейка подведения итогов. В результате нелёгкой и упорной борьбы победил взвод  8А класса под руководством офицера-воспитателя Валиева И.Ф.. Особенно отличился взвод 6 </a:t>
            </a:r>
            <a:r>
              <a:rPr lang="ru-RU" sz="1100" dirty="0" smtClean="0"/>
              <a:t>класса (офицер-воспитатель </a:t>
            </a:r>
            <a:r>
              <a:rPr lang="ru-RU" sz="1100" dirty="0"/>
              <a:t>Валеев Э.В.), показав лучшие результаты в военно-прикладных видах. Лучшие кадеты получили очередные кадетские звания и погоны. Особенно приятным  дополнением к грамотам и дипломам для ребят стали сладкие призы.</a:t>
            </a:r>
          </a:p>
        </p:txBody>
      </p:sp>
      <p:pic>
        <p:nvPicPr>
          <p:cNvPr id="3074" name="Picture 2" descr="D:\Desktop\новости КШИ\горячие сердца фото\IMG_818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59" r="7727" b="7275"/>
          <a:stretch/>
        </p:blipFill>
        <p:spPr bwMode="auto">
          <a:xfrm>
            <a:off x="3227156" y="1077216"/>
            <a:ext cx="2640987" cy="1535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sktop\новости КШИ\23 февраля спорт\IMG_771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7" t="13327" r="23107" b="24626"/>
          <a:stretch/>
        </p:blipFill>
        <p:spPr bwMode="auto">
          <a:xfrm>
            <a:off x="3208648" y="2747100"/>
            <a:ext cx="2677886" cy="157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Desktop\новости КШИ\23 февраля спорт\IMG_769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" t="21610"/>
          <a:stretch/>
        </p:blipFill>
        <p:spPr bwMode="auto">
          <a:xfrm>
            <a:off x="6048164" y="2747099"/>
            <a:ext cx="2948338" cy="157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Desktop\новости КШИ\итоги месяца ВП\IMG_826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27" y="4787194"/>
            <a:ext cx="2915816" cy="194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Desktop\новости КШИ\итоги месяца ВП\IMG_83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172" y="4770110"/>
            <a:ext cx="2912334" cy="194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519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№8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23.03.18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39952" y="594482"/>
            <a:ext cx="48240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</a:rPr>
              <a:t>1 марта Международный день борьбы с наркоманией и наркобизнесом</a:t>
            </a:r>
          </a:p>
          <a:p>
            <a:pPr algn="just"/>
            <a:r>
              <a:rPr lang="ru-RU" sz="1100" dirty="0"/>
              <a:t>В этот день в школе прошли информационные блоки. Старшеклассники распространили </a:t>
            </a:r>
            <a:r>
              <a:rPr lang="ru-RU" sz="1100" dirty="0" err="1"/>
              <a:t>флаеры</a:t>
            </a:r>
            <a:r>
              <a:rPr lang="ru-RU" sz="1100" dirty="0"/>
              <a:t> с обращением к молодому поколению вести здоровый образ жизни и памятки «Что делать, если тебе предлагают попробовать наркотики?»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8383" y="3679110"/>
            <a:ext cx="2965783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</a:rPr>
              <a:t>Атлас вымирающих языков ЮНЕСКО бьёт </a:t>
            </a:r>
            <a:r>
              <a:rPr lang="ru-RU" sz="1400" b="1" dirty="0" smtClean="0">
                <a:solidFill>
                  <a:srgbClr val="FF0000"/>
                </a:solidFill>
              </a:rPr>
              <a:t>тревогу</a:t>
            </a:r>
            <a:endParaRPr lang="ru-RU" sz="1100" b="1" dirty="0" smtClean="0"/>
          </a:p>
          <a:p>
            <a:pPr algn="just"/>
            <a:r>
              <a:rPr lang="ru-RU" sz="1100" b="1" dirty="0" smtClean="0"/>
              <a:t> двум с половиной тысячи </a:t>
            </a:r>
            <a:r>
              <a:rPr lang="ru-RU" sz="1100" b="1" dirty="0"/>
              <a:t>языков по всему миру грозит исчезновение. </a:t>
            </a:r>
            <a:endParaRPr lang="ru-RU" sz="1100" dirty="0"/>
          </a:p>
          <a:p>
            <a:pPr algn="just"/>
            <a:r>
              <a:rPr lang="ru-RU" sz="1100" dirty="0"/>
              <a:t>Актив 8А класса провел информационный блок и конкурс, посвященный Международному дню родного языка.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096884" y="1678562"/>
            <a:ext cx="290763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</a:rPr>
              <a:t>Почётный гражданин  БУГУЛЬМЫ</a:t>
            </a:r>
          </a:p>
          <a:p>
            <a:pPr algn="just"/>
            <a:r>
              <a:rPr lang="ru-RU" sz="1100" dirty="0"/>
              <a:t>19 февраля 2019 года в нашем городе произошло знаменательное событие.</a:t>
            </a:r>
          </a:p>
          <a:p>
            <a:pPr algn="just"/>
            <a:r>
              <a:rPr lang="ru-RU" sz="1100" dirty="0"/>
              <a:t>На 24-й  сессии </a:t>
            </a:r>
            <a:r>
              <a:rPr lang="ru-RU" sz="1100" dirty="0" err="1"/>
              <a:t>Бугульминского</a:t>
            </a:r>
            <a:r>
              <a:rPr lang="ru-RU" sz="1100" dirty="0"/>
              <a:t> муниципального района лётчику-космонавту, Герою Советского Союза, уроженцу нашего города Рыжикову Сергею Николаевичу было присвоено звание почётного гражданина города Бугульмы. Увлечённому космосом кадету </a:t>
            </a:r>
            <a:r>
              <a:rPr lang="ru-RU" sz="1100" dirty="0" err="1"/>
              <a:t>Хуснутдинову</a:t>
            </a:r>
            <a:r>
              <a:rPr lang="ru-RU" sz="1100" dirty="0"/>
              <a:t> Ратмиру выпала честь сопровождать Героя и общаться с ним.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8383" y="615551"/>
            <a:ext cx="3888432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Месяц культуры общения </a:t>
            </a:r>
            <a:endParaRPr lang="ru-RU" sz="1400" b="1" dirty="0">
              <a:solidFill>
                <a:srgbClr val="FF0000"/>
              </a:solidFill>
            </a:endParaRPr>
          </a:p>
          <a:p>
            <a:pPr algn="just"/>
            <a:r>
              <a:rPr lang="ru-RU" sz="1100" dirty="0"/>
              <a:t>Были проведены  конкурсы:  «Лучший дневник», «Рапорт без замечаний»   рейд чистоты в спальном корпусе.</a:t>
            </a:r>
          </a:p>
          <a:p>
            <a:pPr algn="just"/>
            <a:r>
              <a:rPr lang="ru-RU" sz="1100" dirty="0"/>
              <a:t>Кадеты 8Б класса показали агитбригаду «Мат - не наш формат</a:t>
            </a:r>
            <a:r>
              <a:rPr lang="ru-RU" sz="1100" dirty="0" smtClean="0"/>
              <a:t>». Во </a:t>
            </a:r>
            <a:r>
              <a:rPr lang="ru-RU" sz="1100" dirty="0"/>
              <a:t>всех классах прошли классные часы о культуре поведения.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096884" y="3736286"/>
            <a:ext cx="58594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Научное общество кадет «КВАНТ»</a:t>
            </a:r>
          </a:p>
          <a:p>
            <a:pPr algn="just"/>
            <a:r>
              <a:rPr lang="ru-RU" sz="1100" dirty="0" smtClean="0"/>
              <a:t>Кадеты стали </a:t>
            </a:r>
            <a:r>
              <a:rPr lang="ru-RU" sz="1100" dirty="0"/>
              <a:t>Победителями научно-практической конференции  «Культура народов Поволжья», показали хорошие результаты на 24 муниципальной конференции «Открытие», завоевав четыре  третьих и одно второе место,  стали лауреатами конкурса проектов среди кадетских школ республики  «Они не ждали посмертной славы, они хотели со славой жить!»,   получили дипломы победителей и призёров на различных Республиканских научных конференциях.  </a:t>
            </a:r>
            <a:r>
              <a:rPr lang="ru-RU" sz="1100" dirty="0" smtClean="0"/>
              <a:t> Поздравляем </a:t>
            </a:r>
            <a:r>
              <a:rPr lang="ru-RU" sz="1100" dirty="0"/>
              <a:t>всех победителей и призёров!</a:t>
            </a:r>
            <a:endParaRPr lang="ru-RU" dirty="0"/>
          </a:p>
        </p:txBody>
      </p:sp>
      <p:pic>
        <p:nvPicPr>
          <p:cNvPr id="1026" name="Picture 2" descr="D:\Desktop\новости КШИ\культура поведения\IMG_732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3" t="17097" b="8588"/>
          <a:stretch/>
        </p:blipFill>
        <p:spPr bwMode="auto">
          <a:xfrm>
            <a:off x="142798" y="1739052"/>
            <a:ext cx="2917034" cy="191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новости КШИ\1марта наркотики\IMG_809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11230"/>
            <a:ext cx="2951820" cy="196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новости КШИ\день родного языка 8А\szGhWxC74K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97" y="5157192"/>
            <a:ext cx="2823809" cy="158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новости КШИ\фото с Рыжиковым м мухамедшиным\IMG_766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65"/>
          <a:stretch/>
        </p:blipFill>
        <p:spPr bwMode="auto">
          <a:xfrm>
            <a:off x="3107635" y="5157192"/>
            <a:ext cx="2762915" cy="158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Desktop\новости КШИ\НПК\IMG_759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55" b="7883"/>
          <a:stretch/>
        </p:blipFill>
        <p:spPr bwMode="auto">
          <a:xfrm>
            <a:off x="6029723" y="5157192"/>
            <a:ext cx="2987824" cy="160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519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979</Words>
  <Application>Microsoft Office PowerPoint</Application>
  <PresentationFormat>Экран (4:3)</PresentationFormat>
  <Paragraphs>54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                        Бугульминские кадеты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Бугульминские кадеты</dc:title>
  <dc:creator>Admin</dc:creator>
  <cp:lastModifiedBy>Admin</cp:lastModifiedBy>
  <cp:revision>16</cp:revision>
  <dcterms:created xsi:type="dcterms:W3CDTF">2017-11-27T07:38:57Z</dcterms:created>
  <dcterms:modified xsi:type="dcterms:W3CDTF">2019-03-20T06:43:43Z</dcterms:modified>
</cp:coreProperties>
</file>